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6"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7" d="100"/>
          <a:sy n="67" d="100"/>
        </p:scale>
        <p:origin x="-102" y="-15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student1\profiles$\leahnoble\Desktop\Leah.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a:t>hours</a:t>
            </a:r>
            <a:r>
              <a:rPr lang="en-US" baseline="0"/>
              <a:t> of sleep</a:t>
            </a:r>
            <a:endParaRPr lang="en-US"/>
          </a:p>
        </c:rich>
      </c:tx>
      <c:layout>
        <c:manualLayout>
          <c:xMode val="edge"/>
          <c:yMode val="edge"/>
          <c:x val="0.38634711286089263"/>
          <c:y val="5.0925925925925937E-2"/>
        </c:manualLayout>
      </c:layout>
    </c:title>
    <c:view3D>
      <c:rotX val="30"/>
      <c:perspective val="30"/>
    </c:view3D>
    <c:plotArea>
      <c:layout/>
      <c:pie3DChart>
        <c:varyColors val="1"/>
        <c:ser>
          <c:idx val="0"/>
          <c:order val="0"/>
          <c:dLbls>
            <c:showCatName val="1"/>
            <c:showPercent val="1"/>
          </c:dLbls>
          <c:cat>
            <c:strRef>
              <c:f>Sheet1!$C$6:$C$8</c:f>
              <c:strCache>
                <c:ptCount val="3"/>
                <c:pt idx="0">
                  <c:v>0 to 5</c:v>
                </c:pt>
                <c:pt idx="1">
                  <c:v>6 to 10</c:v>
                </c:pt>
                <c:pt idx="2">
                  <c:v>10 to 15</c:v>
                </c:pt>
              </c:strCache>
            </c:strRef>
          </c:cat>
          <c:val>
            <c:numRef>
              <c:f>Sheet1!$D$6:$D$8</c:f>
              <c:numCache>
                <c:formatCode>General</c:formatCode>
                <c:ptCount val="3"/>
                <c:pt idx="0">
                  <c:v>5</c:v>
                </c:pt>
                <c:pt idx="1">
                  <c:v>34</c:v>
                </c:pt>
                <c:pt idx="2">
                  <c:v>9</c:v>
                </c:pt>
              </c:numCache>
            </c:numRef>
          </c:val>
        </c:ser>
        <c:dLbls>
          <c:showCatName val="1"/>
          <c:showPercent val="1"/>
        </c:dLbls>
      </c:pie3DChart>
    </c:plotArea>
    <c:plotVisOnly val="1"/>
  </c:chart>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AE50B091-0280-445C-B965-8502112599DC}" type="datetimeFigureOut">
              <a:rPr lang="en-US" smtClean="0"/>
              <a:pPr/>
              <a:t>10/10/2008</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1B692C2E-7513-4CAF-AAA3-9DDCAA01E21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E50B091-0280-445C-B965-8502112599DC}" type="datetimeFigureOut">
              <a:rPr lang="en-US" smtClean="0"/>
              <a:pPr/>
              <a:t>10/10/2008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692C2E-7513-4CAF-AAA3-9DDCAA01E21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E50B091-0280-445C-B965-8502112599DC}" type="datetimeFigureOut">
              <a:rPr lang="en-US" smtClean="0"/>
              <a:pPr/>
              <a:t>10/10/2008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692C2E-7513-4CAF-AAA3-9DDCAA01E21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AE50B091-0280-445C-B965-8502112599DC}" type="datetimeFigureOut">
              <a:rPr lang="en-US" smtClean="0"/>
              <a:pPr/>
              <a:t>10/10/2008</a:t>
            </a:fld>
            <a:endParaRPr lang="en-US"/>
          </a:p>
        </p:txBody>
      </p:sp>
      <p:sp>
        <p:nvSpPr>
          <p:cNvPr id="9" name="Slide Number Placeholder 8"/>
          <p:cNvSpPr>
            <a:spLocks noGrp="1"/>
          </p:cNvSpPr>
          <p:nvPr>
            <p:ph type="sldNum" sz="quarter" idx="15"/>
          </p:nvPr>
        </p:nvSpPr>
        <p:spPr/>
        <p:txBody>
          <a:bodyPr rtlCol="0"/>
          <a:lstStyle/>
          <a:p>
            <a:fld id="{1B692C2E-7513-4CAF-AAA3-9DDCAA01E211}"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AE50B091-0280-445C-B965-8502112599DC}" type="datetimeFigureOut">
              <a:rPr lang="en-US" smtClean="0"/>
              <a:pPr/>
              <a:t>10/10/2008</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1B692C2E-7513-4CAF-AAA3-9DDCAA01E21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E50B091-0280-445C-B965-8502112599DC}" type="datetimeFigureOut">
              <a:rPr lang="en-US" smtClean="0"/>
              <a:pPr/>
              <a:t>10/10/2008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692C2E-7513-4CAF-AAA3-9DDCAA01E211}"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AE50B091-0280-445C-B965-8502112599DC}" type="datetimeFigureOut">
              <a:rPr lang="en-US" smtClean="0"/>
              <a:pPr/>
              <a:t>10/10/2008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692C2E-7513-4CAF-AAA3-9DDCAA01E211}"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AE50B091-0280-445C-B965-8502112599DC}" type="datetimeFigureOut">
              <a:rPr lang="en-US" smtClean="0"/>
              <a:pPr/>
              <a:t>10/10/2008</a:t>
            </a:fld>
            <a:endParaRPr lang="en-US"/>
          </a:p>
        </p:txBody>
      </p:sp>
      <p:sp>
        <p:nvSpPr>
          <p:cNvPr id="7" name="Slide Number Placeholder 6"/>
          <p:cNvSpPr>
            <a:spLocks noGrp="1"/>
          </p:cNvSpPr>
          <p:nvPr>
            <p:ph type="sldNum" sz="quarter" idx="11"/>
          </p:nvPr>
        </p:nvSpPr>
        <p:spPr/>
        <p:txBody>
          <a:bodyPr rtlCol="0"/>
          <a:lstStyle/>
          <a:p>
            <a:fld id="{1B692C2E-7513-4CAF-AAA3-9DDCAA01E211}"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50B091-0280-445C-B965-8502112599DC}" type="datetimeFigureOut">
              <a:rPr lang="en-US" smtClean="0"/>
              <a:pPr/>
              <a:t>10/10/2008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B692C2E-7513-4CAF-AAA3-9DDCAA01E21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AE50B091-0280-445C-B965-8502112599DC}" type="datetimeFigureOut">
              <a:rPr lang="en-US" smtClean="0"/>
              <a:pPr/>
              <a:t>10/10/2008</a:t>
            </a:fld>
            <a:endParaRPr lang="en-US"/>
          </a:p>
        </p:txBody>
      </p:sp>
      <p:sp>
        <p:nvSpPr>
          <p:cNvPr id="22" name="Slide Number Placeholder 21"/>
          <p:cNvSpPr>
            <a:spLocks noGrp="1"/>
          </p:cNvSpPr>
          <p:nvPr>
            <p:ph type="sldNum" sz="quarter" idx="15"/>
          </p:nvPr>
        </p:nvSpPr>
        <p:spPr/>
        <p:txBody>
          <a:bodyPr rtlCol="0"/>
          <a:lstStyle/>
          <a:p>
            <a:fld id="{1B692C2E-7513-4CAF-AAA3-9DDCAA01E211}"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AE50B091-0280-445C-B965-8502112599DC}" type="datetimeFigureOut">
              <a:rPr lang="en-US" smtClean="0"/>
              <a:pPr/>
              <a:t>10/10/2008</a:t>
            </a:fld>
            <a:endParaRPr lang="en-US"/>
          </a:p>
        </p:txBody>
      </p:sp>
      <p:sp>
        <p:nvSpPr>
          <p:cNvPr id="18" name="Slide Number Placeholder 17"/>
          <p:cNvSpPr>
            <a:spLocks noGrp="1"/>
          </p:cNvSpPr>
          <p:nvPr>
            <p:ph type="sldNum" sz="quarter" idx="11"/>
          </p:nvPr>
        </p:nvSpPr>
        <p:spPr/>
        <p:txBody>
          <a:bodyPr rtlCol="0"/>
          <a:lstStyle/>
          <a:p>
            <a:fld id="{1B692C2E-7513-4CAF-AAA3-9DDCAA01E211}"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E50B091-0280-445C-B965-8502112599DC}" type="datetimeFigureOut">
              <a:rPr lang="en-US" smtClean="0"/>
              <a:pPr/>
              <a:t>10/10/2008</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B692C2E-7513-4CAF-AAA3-9DDCAA01E21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2.xml"/><Relationship Id="rId4" Type="http://schemas.openxmlformats.org/officeDocument/2006/relationships/image" Target="../media/image7.wmf"/></Relationships>
</file>

<file path=ppt/slides/_rels/slide6.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slideLayout" Target="../slideLayouts/slideLayout2.xml"/><Relationship Id="rId1" Type="http://schemas.openxmlformats.org/officeDocument/2006/relationships/audio" Target="file:///\\student1\home$\LeahNoble\My%20Pictures\Microsoft%20Clip%20Organizer\j0371978.wav" TargetMode="Externa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student1\home$\LeahNoble\My Pictures\Microsoft Clip Organizer\j0427743.jpg"/>
          <p:cNvPicPr>
            <a:picLocks noChangeAspect="1" noChangeArrowheads="1"/>
          </p:cNvPicPr>
          <p:nvPr/>
        </p:nvPicPr>
        <p:blipFill>
          <a:blip r:embed="rId2"/>
          <a:srcRect/>
          <a:stretch>
            <a:fillRect/>
          </a:stretch>
        </p:blipFill>
        <p:spPr bwMode="auto">
          <a:xfrm>
            <a:off x="2286000" y="0"/>
            <a:ext cx="6858000" cy="6858000"/>
          </a:xfrm>
          <a:prstGeom prst="rect">
            <a:avLst/>
          </a:prstGeom>
          <a:noFill/>
        </p:spPr>
      </p:pic>
      <p:sp>
        <p:nvSpPr>
          <p:cNvPr id="2" name="Title 1"/>
          <p:cNvSpPr>
            <a:spLocks noGrp="1"/>
          </p:cNvSpPr>
          <p:nvPr>
            <p:ph type="ctrTitle"/>
          </p:nvPr>
        </p:nvSpPr>
        <p:spPr/>
        <p:txBody>
          <a:bodyPr/>
          <a:lstStyle/>
          <a:p>
            <a:r>
              <a:rPr lang="en-US" dirty="0" smtClean="0"/>
              <a:t>Survey Project</a:t>
            </a:r>
            <a:endParaRPr lang="en-US" dirty="0"/>
          </a:p>
        </p:txBody>
      </p:sp>
      <p:sp>
        <p:nvSpPr>
          <p:cNvPr id="3" name="Subtitle 2"/>
          <p:cNvSpPr>
            <a:spLocks noGrp="1"/>
          </p:cNvSpPr>
          <p:nvPr>
            <p:ph type="subTitle" idx="1"/>
          </p:nvPr>
        </p:nvSpPr>
        <p:spPr/>
        <p:txBody>
          <a:bodyPr/>
          <a:lstStyle/>
          <a:p>
            <a:r>
              <a:rPr lang="en-US" dirty="0" smtClean="0"/>
              <a:t>By: Leah Noble</a:t>
            </a:r>
            <a:endParaRPr lang="en-US" dirty="0"/>
          </a:p>
        </p:txBody>
      </p:sp>
    </p:spTree>
  </p:cSld>
  <p:clrMapOvr>
    <a:masterClrMapping/>
  </p:clrMapOvr>
  <p:transition>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flatrock.org.nz/topics/animals/assets/faithful_guinea_pig.jpg"/>
          <p:cNvPicPr>
            <a:picLocks noChangeAspect="1" noChangeArrowheads="1"/>
          </p:cNvPicPr>
          <p:nvPr/>
        </p:nvPicPr>
        <p:blipFill>
          <a:blip r:embed="rId2"/>
          <a:srcRect/>
          <a:stretch>
            <a:fillRect/>
          </a:stretch>
        </p:blipFill>
        <p:spPr bwMode="auto">
          <a:xfrm>
            <a:off x="2667000" y="2362200"/>
            <a:ext cx="4762500" cy="3362325"/>
          </a:xfrm>
          <a:prstGeom prst="rect">
            <a:avLst/>
          </a:prstGeom>
          <a:noFill/>
        </p:spPr>
      </p:pic>
      <p:sp>
        <p:nvSpPr>
          <p:cNvPr id="2" name="Title 1"/>
          <p:cNvSpPr>
            <a:spLocks noGrp="1"/>
          </p:cNvSpPr>
          <p:nvPr>
            <p:ph type="ctrTitle"/>
          </p:nvPr>
        </p:nvSpPr>
        <p:spPr/>
        <p:txBody>
          <a:bodyPr/>
          <a:lstStyle/>
          <a:p>
            <a:r>
              <a:rPr lang="en-US" dirty="0" smtClean="0"/>
              <a:t>Hours of sleep</a:t>
            </a:r>
            <a:endParaRPr lang="en-US" dirty="0"/>
          </a:p>
        </p:txBody>
      </p:sp>
      <p:sp>
        <p:nvSpPr>
          <p:cNvPr id="3" name="Subtitle 2"/>
          <p:cNvSpPr>
            <a:spLocks noGrp="1"/>
          </p:cNvSpPr>
          <p:nvPr>
            <p:ph type="subTitle" idx="1"/>
          </p:nvPr>
        </p:nvSpPr>
        <p:spPr/>
        <p:txBody>
          <a:bodyPr/>
          <a:lstStyle/>
          <a:p>
            <a:r>
              <a:rPr lang="en-US" dirty="0" smtClean="0"/>
              <a:t>How many hours of sleep do you get per night?</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Hours of sleep Graph</a:t>
            </a:r>
            <a:endParaRPr lang="en-US" dirty="0"/>
          </a:p>
        </p:txBody>
      </p:sp>
      <p:graphicFrame>
        <p:nvGraphicFramePr>
          <p:cNvPr id="4" name="Content Placeholder 3"/>
          <p:cNvGraphicFramePr>
            <a:graphicFrameLocks noGrp="1"/>
          </p:cNvGraphicFramePr>
          <p:nvPr>
            <p:ph sz="quarter" idx="1"/>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student1\home$\LeahNoble\My Pictures\Microsoft Clip Organizer\j0427744.jpg"/>
          <p:cNvPicPr>
            <a:picLocks noChangeAspect="1" noChangeArrowheads="1"/>
          </p:cNvPicPr>
          <p:nvPr/>
        </p:nvPicPr>
        <p:blipFill>
          <a:blip r:embed="rId2"/>
          <a:srcRect/>
          <a:stretch>
            <a:fillRect/>
          </a:stretch>
        </p:blipFill>
        <p:spPr bwMode="auto">
          <a:xfrm>
            <a:off x="1143000" y="0"/>
            <a:ext cx="6934200" cy="6858000"/>
          </a:xfrm>
          <a:prstGeom prst="rect">
            <a:avLst/>
          </a:prstGeom>
          <a:noFill/>
        </p:spPr>
      </p:pic>
      <p:sp>
        <p:nvSpPr>
          <p:cNvPr id="2" name="Title 1"/>
          <p:cNvSpPr>
            <a:spLocks noGrp="1"/>
          </p:cNvSpPr>
          <p:nvPr>
            <p:ph type="title"/>
          </p:nvPr>
        </p:nvSpPr>
        <p:spPr/>
        <p:txBody>
          <a:bodyPr/>
          <a:lstStyle/>
          <a:p>
            <a:r>
              <a:rPr lang="en-US" dirty="0" smtClean="0"/>
              <a:t>Mean, Median, Mode</a:t>
            </a:r>
            <a:endParaRPr lang="en-US" dirty="0"/>
          </a:p>
        </p:txBody>
      </p:sp>
      <p:sp>
        <p:nvSpPr>
          <p:cNvPr id="3" name="Content Placeholder 2"/>
          <p:cNvSpPr>
            <a:spLocks noGrp="1"/>
          </p:cNvSpPr>
          <p:nvPr>
            <p:ph sz="quarter" idx="1"/>
          </p:nvPr>
        </p:nvSpPr>
        <p:spPr/>
        <p:txBody>
          <a:bodyPr/>
          <a:lstStyle/>
          <a:p>
            <a:r>
              <a:rPr lang="en-US" dirty="0" smtClean="0"/>
              <a:t>Mean = 7.705128</a:t>
            </a:r>
          </a:p>
          <a:p>
            <a:endParaRPr lang="en-US" dirty="0" smtClean="0"/>
          </a:p>
          <a:p>
            <a:r>
              <a:rPr lang="en-US" dirty="0" smtClean="0"/>
              <a:t>Median = 8</a:t>
            </a:r>
          </a:p>
          <a:p>
            <a:endParaRPr lang="en-US" dirty="0" smtClean="0"/>
          </a:p>
          <a:p>
            <a:r>
              <a:rPr lang="en-US" dirty="0" smtClean="0"/>
              <a:t>Mode = 8</a:t>
            </a:r>
            <a:endParaRPr lang="en-US" dirty="0"/>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 liked how that most people get 6 to 10 hours of sleep.</a:t>
            </a:r>
            <a:endParaRPr lang="en-US" dirty="0"/>
          </a:p>
        </p:txBody>
      </p:sp>
      <p:pic>
        <p:nvPicPr>
          <p:cNvPr id="1026" name="Picture 2" descr="C:\Documents and Settings\leahnoble\Local Settings\Temporary Internet Files\Content.IE5\JN8K53I3\MCj04345910000[1].wmf"/>
          <p:cNvPicPr>
            <a:picLocks noGrp="1" noChangeAspect="1" noChangeArrowheads="1"/>
          </p:cNvPicPr>
          <p:nvPr>
            <p:ph sz="quarter" idx="1"/>
          </p:nvPr>
        </p:nvPicPr>
        <p:blipFill>
          <a:blip r:embed="rId2"/>
          <a:srcRect/>
          <a:stretch>
            <a:fillRect/>
          </a:stretch>
        </p:blipFill>
        <p:spPr bwMode="auto">
          <a:xfrm>
            <a:off x="3292475" y="3421062"/>
            <a:ext cx="1797050" cy="1231900"/>
          </a:xfrm>
          <a:prstGeom prst="rect">
            <a:avLst/>
          </a:prstGeom>
          <a:noFill/>
        </p:spPr>
      </p:pic>
      <p:pic>
        <p:nvPicPr>
          <p:cNvPr id="1027" name="Picture 3" descr="C:\Documents and Settings\leahnoble\Local Settings\Temporary Internet Files\Content.IE5\AHSQJAAD\MCj04345950000[1].wmf"/>
          <p:cNvPicPr>
            <a:picLocks noChangeAspect="1" noChangeArrowheads="1"/>
          </p:cNvPicPr>
          <p:nvPr/>
        </p:nvPicPr>
        <p:blipFill>
          <a:blip r:embed="rId3"/>
          <a:srcRect/>
          <a:stretch>
            <a:fillRect/>
          </a:stretch>
        </p:blipFill>
        <p:spPr bwMode="auto">
          <a:xfrm>
            <a:off x="1348119" y="5364612"/>
            <a:ext cx="1488365" cy="1144362"/>
          </a:xfrm>
          <a:prstGeom prst="rect">
            <a:avLst/>
          </a:prstGeom>
          <a:noFill/>
        </p:spPr>
      </p:pic>
      <p:pic>
        <p:nvPicPr>
          <p:cNvPr id="1030" name="Picture 6" descr="C:\Documents and Settings\leahnoble\Local Settings\Temporary Internet Files\Content.IE5\KOG9S1W9\MCj04283130000[1].wmf"/>
          <p:cNvPicPr>
            <a:picLocks noChangeAspect="1" noChangeArrowheads="1"/>
          </p:cNvPicPr>
          <p:nvPr/>
        </p:nvPicPr>
        <p:blipFill>
          <a:blip r:embed="rId4"/>
          <a:srcRect/>
          <a:stretch>
            <a:fillRect/>
          </a:stretch>
        </p:blipFill>
        <p:spPr bwMode="auto">
          <a:xfrm>
            <a:off x="6019800" y="3581400"/>
            <a:ext cx="1778000" cy="1689100"/>
          </a:xfrm>
          <a:prstGeom prst="rect">
            <a:avLst/>
          </a:prstGeom>
          <a:noFill/>
        </p:spPr>
      </p:pic>
    </p:spTree>
  </p:cSld>
  <p:clrMapOvr>
    <a:masterClrMapping/>
  </p:clrMapOvr>
  <p:transition>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sz="quarter" idx="1"/>
          </p:nvPr>
        </p:nvSpPr>
        <p:spPr/>
        <p:txBody>
          <a:bodyPr/>
          <a:lstStyle/>
          <a:p>
            <a:r>
              <a:rPr lang="en-US" dirty="0" smtClean="0"/>
              <a:t>The one thing I liked about this project was that once you have all your mean median and mode information, the last part is the coolest part because you get to work on the fun power point and add cool designs to it. But the one thing I don’t like about it was that the project had too many confusing steps to it, so I had to have a teacher near me to help me.  </a:t>
            </a:r>
          </a:p>
          <a:p>
            <a:endParaRPr lang="en-US" dirty="0"/>
          </a:p>
        </p:txBody>
      </p:sp>
      <p:pic>
        <p:nvPicPr>
          <p:cNvPr id="1026" name="Picture 2" descr="C:\Documents and Settings\leahnoble\Local Settings\Temporary Internet Files\Content.IE5\SK3JW6QS\MCj04283470000[1].wmf"/>
          <p:cNvPicPr>
            <a:picLocks noChangeAspect="1" noChangeArrowheads="1"/>
          </p:cNvPicPr>
          <p:nvPr/>
        </p:nvPicPr>
        <p:blipFill>
          <a:blip r:embed="rId3"/>
          <a:srcRect/>
          <a:stretch>
            <a:fillRect/>
          </a:stretch>
        </p:blipFill>
        <p:spPr bwMode="auto">
          <a:xfrm>
            <a:off x="3733801" y="4923970"/>
            <a:ext cx="1447800" cy="1654629"/>
          </a:xfrm>
          <a:prstGeom prst="rect">
            <a:avLst/>
          </a:prstGeom>
          <a:noFill/>
        </p:spPr>
      </p:pic>
      <p:pic>
        <p:nvPicPr>
          <p:cNvPr id="5" name="j0371978.wav">
            <a:hlinkClick r:id="" action="ppaction://media"/>
          </p:cNvPr>
          <p:cNvPicPr>
            <a:picLocks noRot="1" noChangeAspect="1"/>
          </p:cNvPicPr>
          <p:nvPr>
            <a:audioFile r:link="rId1"/>
          </p:nvPr>
        </p:nvPicPr>
        <p:blipFill>
          <a:blip r:embed="rId4"/>
          <a:stretch>
            <a:fillRect/>
          </a:stretch>
        </p:blipFill>
        <p:spPr>
          <a:xfrm>
            <a:off x="2286000" y="5257800"/>
            <a:ext cx="304800" cy="304800"/>
          </a:xfrm>
          <a:prstGeom prst="rect">
            <a:avLst/>
          </a:prstGeom>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92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54</TotalTime>
  <Words>135</Words>
  <Application>Microsoft Office PowerPoint</Application>
  <PresentationFormat>On-screen Show (4:3)</PresentationFormat>
  <Paragraphs>15</Paragraphs>
  <Slides>6</Slides>
  <Notes>0</Notes>
  <HiddenSlides>0</HiddenSlides>
  <MMClips>1</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Oriel</vt:lpstr>
      <vt:lpstr>Survey Project</vt:lpstr>
      <vt:lpstr>Hours of sleep</vt:lpstr>
      <vt:lpstr>Hours of sleep Graph</vt:lpstr>
      <vt:lpstr>Mean, Median, Mode</vt:lpstr>
      <vt:lpstr>I liked how that most people get 6 to 10 hours of sleep.</vt:lpstr>
      <vt:lpstr>conclusion</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Survey Project</dc:title>
  <dc:creator>leahnoble</dc:creator>
  <cp:lastModifiedBy>leahnoble</cp:lastModifiedBy>
  <cp:revision>11</cp:revision>
  <dcterms:created xsi:type="dcterms:W3CDTF">2008-10-08T15:01:19Z</dcterms:created>
  <dcterms:modified xsi:type="dcterms:W3CDTF">2008-10-10T14:53:22Z</dcterms:modified>
</cp:coreProperties>
</file>